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7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3" r:id="rId12"/>
    <p:sldId id="271" r:id="rId13"/>
    <p:sldId id="269" r:id="rId14"/>
    <p:sldId id="270" r:id="rId15"/>
    <p:sldId id="272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27F23-2E3A-488E-8E83-76C880FAEB85}">
          <p14:sldIdLst>
            <p14:sldId id="257"/>
            <p14:sldId id="259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73"/>
            <p14:sldId id="271"/>
            <p14:sldId id="269"/>
            <p14:sldId id="270"/>
            <p14:sldId id="27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3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HERMINE" userId="92c0cc7f2cb80fa2" providerId="LiveId" clId="{92210E0D-17CF-4E41-882D-216A35365865}"/>
    <pc:docChg chg="addSld modSection">
      <pc:chgData name="Adrien HERMINE" userId="92c0cc7f2cb80fa2" providerId="LiveId" clId="{92210E0D-17CF-4E41-882D-216A35365865}" dt="2022-02-14T17:07:17.679" v="0" actId="680"/>
      <pc:docMkLst>
        <pc:docMk/>
      </pc:docMkLst>
      <pc:sldChg chg="new">
        <pc:chgData name="Adrien HERMINE" userId="92c0cc7f2cb80fa2" providerId="LiveId" clId="{92210E0D-17CF-4E41-882D-216A35365865}" dt="2022-02-14T17:07:17.679" v="0" actId="680"/>
        <pc:sldMkLst>
          <pc:docMk/>
          <pc:sldMk cId="4094831589" sldId="272"/>
        </pc:sldMkLst>
      </pc:sldChg>
    </pc:docChg>
  </pc:docChgLst>
  <pc:docChgLst>
    <pc:chgData name="Adrien HERMINE" userId="92c0cc7f2cb80fa2" providerId="LiveId" clId="{4C0038A3-5A71-4839-A96B-F7847D5DB594}"/>
    <pc:docChg chg="custSel addSld delSld modSld sldOrd modSection">
      <pc:chgData name="Adrien HERMINE" userId="92c0cc7f2cb80fa2" providerId="LiveId" clId="{4C0038A3-5A71-4839-A96B-F7847D5DB594}" dt="2022-02-15T15:48:39.040" v="564"/>
      <pc:docMkLst>
        <pc:docMk/>
      </pc:docMkLst>
      <pc:sldChg chg="addSp modSp mod">
        <pc:chgData name="Adrien HERMINE" userId="92c0cc7f2cb80fa2" providerId="LiveId" clId="{4C0038A3-5A71-4839-A96B-F7847D5DB594}" dt="2022-02-15T15:38:36.657" v="430" actId="1076"/>
        <pc:sldMkLst>
          <pc:docMk/>
          <pc:sldMk cId="4094831589" sldId="272"/>
        </pc:sldMkLst>
        <pc:spChg chg="mod">
          <ac:chgData name="Adrien HERMINE" userId="92c0cc7f2cb80fa2" providerId="LiveId" clId="{4C0038A3-5A71-4839-A96B-F7847D5DB594}" dt="2022-02-15T15:37:35.896" v="428" actId="1076"/>
          <ac:spMkLst>
            <pc:docMk/>
            <pc:sldMk cId="4094831589" sldId="272"/>
            <ac:spMk id="2" creationId="{BEEE73BC-47ED-447C-B4E2-B7F007D54DE1}"/>
          </ac:spMkLst>
        </pc:spChg>
        <pc:spChg chg="mod">
          <ac:chgData name="Adrien HERMINE" userId="92c0cc7f2cb80fa2" providerId="LiveId" clId="{4C0038A3-5A71-4839-A96B-F7847D5DB594}" dt="2022-02-15T15:37:30.536" v="427" actId="27636"/>
          <ac:spMkLst>
            <pc:docMk/>
            <pc:sldMk cId="4094831589" sldId="272"/>
            <ac:spMk id="3" creationId="{2F5C5D03-8495-40D0-83D0-0267DC3A6EE3}"/>
          </ac:spMkLst>
        </pc:spChg>
        <pc:picChg chg="add mod">
          <ac:chgData name="Adrien HERMINE" userId="92c0cc7f2cb80fa2" providerId="LiveId" clId="{4C0038A3-5A71-4839-A96B-F7847D5DB594}" dt="2022-02-15T15:38:36.657" v="430" actId="1076"/>
          <ac:picMkLst>
            <pc:docMk/>
            <pc:sldMk cId="4094831589" sldId="272"/>
            <ac:picMk id="4" creationId="{C76EB885-72EC-4917-BF25-A03AC10CEF42}"/>
          </ac:picMkLst>
        </pc:picChg>
      </pc:sldChg>
      <pc:sldChg chg="addSp delSp modSp new mod ord">
        <pc:chgData name="Adrien HERMINE" userId="92c0cc7f2cb80fa2" providerId="LiveId" clId="{4C0038A3-5A71-4839-A96B-F7847D5DB594}" dt="2022-02-15T15:35:17.567" v="385" actId="1076"/>
        <pc:sldMkLst>
          <pc:docMk/>
          <pc:sldMk cId="1760617918" sldId="273"/>
        </pc:sldMkLst>
        <pc:spChg chg="mod">
          <ac:chgData name="Adrien HERMINE" userId="92c0cc7f2cb80fa2" providerId="LiveId" clId="{4C0038A3-5A71-4839-A96B-F7847D5DB594}" dt="2022-02-15T15:35:06.746" v="383" actId="14100"/>
          <ac:spMkLst>
            <pc:docMk/>
            <pc:sldMk cId="1760617918" sldId="273"/>
            <ac:spMk id="2" creationId="{B6B8DF67-6666-4A76-818E-82BFB1FEE98E}"/>
          </ac:spMkLst>
        </pc:spChg>
        <pc:spChg chg="del">
          <ac:chgData name="Adrien HERMINE" userId="92c0cc7f2cb80fa2" providerId="LiveId" clId="{4C0038A3-5A71-4839-A96B-F7847D5DB594}" dt="2022-02-14T18:20:13.154" v="1" actId="22"/>
          <ac:spMkLst>
            <pc:docMk/>
            <pc:sldMk cId="1760617918" sldId="273"/>
            <ac:spMk id="3" creationId="{AB446521-740C-4C27-ABA0-3D9B992DDD55}"/>
          </ac:spMkLst>
        </pc:spChg>
        <pc:spChg chg="add mod">
          <ac:chgData name="Adrien HERMINE" userId="92c0cc7f2cb80fa2" providerId="LiveId" clId="{4C0038A3-5A71-4839-A96B-F7847D5DB594}" dt="2022-02-15T15:34:16.537" v="349" actId="20577"/>
          <ac:spMkLst>
            <pc:docMk/>
            <pc:sldMk cId="1760617918" sldId="273"/>
            <ac:spMk id="5" creationId="{DB693F65-7528-4B24-A338-0F0D992466D0}"/>
          </ac:spMkLst>
        </pc:spChg>
        <pc:spChg chg="add del mod">
          <ac:chgData name="Adrien HERMINE" userId="92c0cc7f2cb80fa2" providerId="LiveId" clId="{4C0038A3-5A71-4839-A96B-F7847D5DB594}" dt="2022-02-14T18:21:44.313" v="6" actId="22"/>
          <ac:spMkLst>
            <pc:docMk/>
            <pc:sldMk cId="1760617918" sldId="273"/>
            <ac:spMk id="7" creationId="{F2B74DE8-5BF6-4DD7-8C7B-A976B1A21528}"/>
          </ac:spMkLst>
        </pc:spChg>
        <pc:spChg chg="add mod">
          <ac:chgData name="Adrien HERMINE" userId="92c0cc7f2cb80fa2" providerId="LiveId" clId="{4C0038A3-5A71-4839-A96B-F7847D5DB594}" dt="2022-02-14T20:29:56.598" v="223" actId="1076"/>
          <ac:spMkLst>
            <pc:docMk/>
            <pc:sldMk cId="1760617918" sldId="273"/>
            <ac:spMk id="17" creationId="{FF7EA0F9-13BE-4BB3-B89F-693823890DA4}"/>
          </ac:spMkLst>
        </pc:spChg>
        <pc:spChg chg="add mod">
          <ac:chgData name="Adrien HERMINE" userId="92c0cc7f2cb80fa2" providerId="LiveId" clId="{4C0038A3-5A71-4839-A96B-F7847D5DB594}" dt="2022-02-14T20:29:56.598" v="223" actId="1076"/>
          <ac:spMkLst>
            <pc:docMk/>
            <pc:sldMk cId="1760617918" sldId="273"/>
            <ac:spMk id="23" creationId="{91E27CF4-8582-4A3F-AA12-5037DF1F2935}"/>
          </ac:spMkLst>
        </pc:spChg>
        <pc:spChg chg="add del mod">
          <ac:chgData name="Adrien HERMINE" userId="92c0cc7f2cb80fa2" providerId="LiveId" clId="{4C0038A3-5A71-4839-A96B-F7847D5DB594}" dt="2022-02-14T18:38:00.208" v="120"/>
          <ac:spMkLst>
            <pc:docMk/>
            <pc:sldMk cId="1760617918" sldId="273"/>
            <ac:spMk id="24" creationId="{E3EABCB8-9EEE-4AC6-80C7-EE8CE70DDB54}"/>
          </ac:spMkLst>
        </pc:spChg>
        <pc:spChg chg="add mod">
          <ac:chgData name="Adrien HERMINE" userId="92c0cc7f2cb80fa2" providerId="LiveId" clId="{4C0038A3-5A71-4839-A96B-F7847D5DB594}" dt="2022-02-14T20:43:04.606" v="229" actId="14100"/>
          <ac:spMkLst>
            <pc:docMk/>
            <pc:sldMk cId="1760617918" sldId="273"/>
            <ac:spMk id="25" creationId="{99EEB621-D411-4AAA-A0F7-A06E4CCB3A08}"/>
          </ac:spMkLst>
        </pc:spChg>
        <pc:spChg chg="add mod">
          <ac:chgData name="Adrien HERMINE" userId="92c0cc7f2cb80fa2" providerId="LiveId" clId="{4C0038A3-5A71-4839-A96B-F7847D5DB594}" dt="2022-02-15T15:34:08.743" v="345" actId="14100"/>
          <ac:spMkLst>
            <pc:docMk/>
            <pc:sldMk cId="1760617918" sldId="273"/>
            <ac:spMk id="26" creationId="{1167E09B-5E66-46E4-92E6-9764838E6571}"/>
          </ac:spMkLst>
        </pc:spChg>
        <pc:spChg chg="add mod">
          <ac:chgData name="Adrien HERMINE" userId="92c0cc7f2cb80fa2" providerId="LiveId" clId="{4C0038A3-5A71-4839-A96B-F7847D5DB594}" dt="2022-02-14T20:43:45.526" v="261" actId="20577"/>
          <ac:spMkLst>
            <pc:docMk/>
            <pc:sldMk cId="1760617918" sldId="273"/>
            <ac:spMk id="29" creationId="{B735B264-8884-471E-8F94-4E0E3F9A674E}"/>
          </ac:spMkLst>
        </pc:spChg>
        <pc:picChg chg="add del mod ord">
          <ac:chgData name="Adrien HERMINE" userId="92c0cc7f2cb80fa2" providerId="LiveId" clId="{4C0038A3-5A71-4839-A96B-F7847D5DB594}" dt="2022-02-14T18:21:01.672" v="5" actId="478"/>
          <ac:picMkLst>
            <pc:docMk/>
            <pc:sldMk cId="1760617918" sldId="273"/>
            <ac:picMk id="5" creationId="{7E9A2022-AC58-405A-BC8E-CE99C5CF92FD}"/>
          </ac:picMkLst>
        </pc:picChg>
        <pc:picChg chg="add mod">
          <ac:chgData name="Adrien HERMINE" userId="92c0cc7f2cb80fa2" providerId="LiveId" clId="{4C0038A3-5A71-4839-A96B-F7847D5DB594}" dt="2022-02-15T15:35:17.567" v="385" actId="1076"/>
          <ac:picMkLst>
            <pc:docMk/>
            <pc:sldMk cId="1760617918" sldId="273"/>
            <ac:picMk id="6" creationId="{3D2ADFD3-9164-49D0-9BEC-B0C943790842}"/>
          </ac:picMkLst>
        </pc:picChg>
        <pc:picChg chg="add mod ord">
          <ac:chgData name="Adrien HERMINE" userId="92c0cc7f2cb80fa2" providerId="LiveId" clId="{4C0038A3-5A71-4839-A96B-F7847D5DB594}" dt="2022-02-14T20:29:56.598" v="223" actId="1076"/>
          <ac:picMkLst>
            <pc:docMk/>
            <pc:sldMk cId="1760617918" sldId="273"/>
            <ac:picMk id="9" creationId="{670EBF9F-3E0F-4066-B385-3C2C5A0ECACE}"/>
          </ac:picMkLst>
        </pc:picChg>
        <pc:picChg chg="add del mod">
          <ac:chgData name="Adrien HERMINE" userId="92c0cc7f2cb80fa2" providerId="LiveId" clId="{4C0038A3-5A71-4839-A96B-F7847D5DB594}" dt="2022-02-14T18:27:56.177" v="23" actId="478"/>
          <ac:picMkLst>
            <pc:docMk/>
            <pc:sldMk cId="1760617918" sldId="273"/>
            <ac:picMk id="15" creationId="{E3FF16CD-2DF8-41EC-962E-CCDC1C046EE1}"/>
          </ac:picMkLst>
        </pc:picChg>
        <pc:cxnChg chg="add mod">
          <ac:chgData name="Adrien HERMINE" userId="92c0cc7f2cb80fa2" providerId="LiveId" clId="{4C0038A3-5A71-4839-A96B-F7847D5DB594}" dt="2022-02-15T15:33:03.176" v="320" actId="208"/>
          <ac:cxnSpMkLst>
            <pc:docMk/>
            <pc:sldMk cId="1760617918" sldId="273"/>
            <ac:cxnSpMk id="4" creationId="{99101FDC-4412-4646-B1EF-183F9690B9DF}"/>
          </ac:cxnSpMkLst>
        </pc:cxnChg>
        <pc:cxnChg chg="add mod">
          <ac:chgData name="Adrien HERMINE" userId="92c0cc7f2cb80fa2" providerId="LiveId" clId="{4C0038A3-5A71-4839-A96B-F7847D5DB594}" dt="2022-02-14T20:29:56.598" v="223" actId="1076"/>
          <ac:cxnSpMkLst>
            <pc:docMk/>
            <pc:sldMk cId="1760617918" sldId="273"/>
            <ac:cxnSpMk id="11" creationId="{9096397A-5969-4694-9458-AB5EA7E91258}"/>
          </ac:cxnSpMkLst>
        </pc:cxnChg>
        <pc:cxnChg chg="add del">
          <ac:chgData name="Adrien HERMINE" userId="92c0cc7f2cb80fa2" providerId="LiveId" clId="{4C0038A3-5A71-4839-A96B-F7847D5DB594}" dt="2022-02-14T18:24:09.810" v="14" actId="478"/>
          <ac:cxnSpMkLst>
            <pc:docMk/>
            <pc:sldMk cId="1760617918" sldId="273"/>
            <ac:cxnSpMk id="14" creationId="{EDB46036-4B36-4BCD-B37D-D304B0B25F99}"/>
          </ac:cxnSpMkLst>
        </pc:cxnChg>
        <pc:cxnChg chg="add mod">
          <ac:chgData name="Adrien HERMINE" userId="92c0cc7f2cb80fa2" providerId="LiveId" clId="{4C0038A3-5A71-4839-A96B-F7847D5DB594}" dt="2022-02-14T20:29:56.598" v="223" actId="1076"/>
          <ac:cxnSpMkLst>
            <pc:docMk/>
            <pc:sldMk cId="1760617918" sldId="273"/>
            <ac:cxnSpMk id="19" creationId="{702BC3DB-8662-47D7-A149-0BF86B4696B3}"/>
          </ac:cxnSpMkLst>
        </pc:cxnChg>
        <pc:cxnChg chg="add mod">
          <ac:chgData name="Adrien HERMINE" userId="92c0cc7f2cb80fa2" providerId="LiveId" clId="{4C0038A3-5A71-4839-A96B-F7847D5DB594}" dt="2022-02-14T20:29:56.598" v="223" actId="1076"/>
          <ac:cxnSpMkLst>
            <pc:docMk/>
            <pc:sldMk cId="1760617918" sldId="273"/>
            <ac:cxnSpMk id="21" creationId="{C20F9D10-01EF-444F-8ACF-249ACC1AF399}"/>
          </ac:cxnSpMkLst>
        </pc:cxnChg>
        <pc:cxnChg chg="add mod">
          <ac:chgData name="Adrien HERMINE" userId="92c0cc7f2cb80fa2" providerId="LiveId" clId="{4C0038A3-5A71-4839-A96B-F7847D5DB594}" dt="2022-02-14T20:31:26.494" v="226" actId="208"/>
          <ac:cxnSpMkLst>
            <pc:docMk/>
            <pc:sldMk cId="1760617918" sldId="273"/>
            <ac:cxnSpMk id="28" creationId="{8087A916-F0AE-4707-93D7-5F99EDC553E1}"/>
          </ac:cxnSpMkLst>
        </pc:cxnChg>
      </pc:sldChg>
      <pc:sldChg chg="addSp delSp modSp new del mod">
        <pc:chgData name="Adrien HERMINE" userId="92c0cc7f2cb80fa2" providerId="LiveId" clId="{4C0038A3-5A71-4839-A96B-F7847D5DB594}" dt="2022-02-14T21:08:17.623" v="313" actId="2696"/>
        <pc:sldMkLst>
          <pc:docMk/>
          <pc:sldMk cId="659535931" sldId="274"/>
        </pc:sldMkLst>
        <pc:spChg chg="mod">
          <ac:chgData name="Adrien HERMINE" userId="92c0cc7f2cb80fa2" providerId="LiveId" clId="{4C0038A3-5A71-4839-A96B-F7847D5DB594}" dt="2022-02-14T21:07:19.155" v="306" actId="1076"/>
          <ac:spMkLst>
            <pc:docMk/>
            <pc:sldMk cId="659535931" sldId="274"/>
            <ac:spMk id="2" creationId="{D37ED607-5DAF-40E1-AD27-1B53C8EF8B45}"/>
          </ac:spMkLst>
        </pc:spChg>
        <pc:spChg chg="del">
          <ac:chgData name="Adrien HERMINE" userId="92c0cc7f2cb80fa2" providerId="LiveId" clId="{4C0038A3-5A71-4839-A96B-F7847D5DB594}" dt="2022-02-14T21:07:13.887" v="305" actId="22"/>
          <ac:spMkLst>
            <pc:docMk/>
            <pc:sldMk cId="659535931" sldId="274"/>
            <ac:spMk id="3" creationId="{46DF8600-2901-4A2F-88EA-76418C7D0C9E}"/>
          </ac:spMkLst>
        </pc:spChg>
        <pc:spChg chg="add mod">
          <ac:chgData name="Adrien HERMINE" userId="92c0cc7f2cb80fa2" providerId="LiveId" clId="{4C0038A3-5A71-4839-A96B-F7847D5DB594}" dt="2022-02-14T21:08:14.775" v="312" actId="478"/>
          <ac:spMkLst>
            <pc:docMk/>
            <pc:sldMk cId="659535931" sldId="274"/>
            <ac:spMk id="7" creationId="{82C2DB49-34DD-4CAB-B172-E90A87140948}"/>
          </ac:spMkLst>
        </pc:spChg>
        <pc:picChg chg="add del mod ord">
          <ac:chgData name="Adrien HERMINE" userId="92c0cc7f2cb80fa2" providerId="LiveId" clId="{4C0038A3-5A71-4839-A96B-F7847D5DB594}" dt="2022-02-14T21:08:14.775" v="312" actId="478"/>
          <ac:picMkLst>
            <pc:docMk/>
            <pc:sldMk cId="659535931" sldId="274"/>
            <ac:picMk id="5" creationId="{7426B6CB-C118-4892-A9DE-2EAC01837476}"/>
          </ac:picMkLst>
        </pc:picChg>
      </pc:sldChg>
      <pc:sldChg chg="addSp delSp modSp new mod modAnim">
        <pc:chgData name="Adrien HERMINE" userId="92c0cc7f2cb80fa2" providerId="LiveId" clId="{4C0038A3-5A71-4839-A96B-F7847D5DB594}" dt="2022-02-15T15:48:39.040" v="564"/>
        <pc:sldMkLst>
          <pc:docMk/>
          <pc:sldMk cId="1219480477" sldId="274"/>
        </pc:sldMkLst>
        <pc:spChg chg="del mod">
          <ac:chgData name="Adrien HERMINE" userId="92c0cc7f2cb80fa2" providerId="LiveId" clId="{4C0038A3-5A71-4839-A96B-F7847D5DB594}" dt="2022-02-15T15:44:31.625" v="474" actId="478"/>
          <ac:spMkLst>
            <pc:docMk/>
            <pc:sldMk cId="1219480477" sldId="274"/>
            <ac:spMk id="2" creationId="{6BA87D20-6F50-473E-A1B4-0939CE625D0B}"/>
          </ac:spMkLst>
        </pc:spChg>
        <pc:spChg chg="del mod">
          <ac:chgData name="Adrien HERMINE" userId="92c0cc7f2cb80fa2" providerId="LiveId" clId="{4C0038A3-5A71-4839-A96B-F7847D5DB594}" dt="2022-02-15T15:42:25.091" v="458" actId="478"/>
          <ac:spMkLst>
            <pc:docMk/>
            <pc:sldMk cId="1219480477" sldId="274"/>
            <ac:spMk id="3" creationId="{42FF80F9-E03F-471F-9EE7-F39DE45DF16F}"/>
          </ac:spMkLst>
        </pc:spChg>
        <pc:spChg chg="add del mod">
          <ac:chgData name="Adrien HERMINE" userId="92c0cc7f2cb80fa2" providerId="LiveId" clId="{4C0038A3-5A71-4839-A96B-F7847D5DB594}" dt="2022-02-15T15:44:53.163" v="524" actId="478"/>
          <ac:spMkLst>
            <pc:docMk/>
            <pc:sldMk cId="1219480477" sldId="274"/>
            <ac:spMk id="6" creationId="{32A37D78-777F-4E87-9D0E-2C5783EF0B47}"/>
          </ac:spMkLst>
        </pc:spChg>
        <pc:picChg chg="add mod">
          <ac:chgData name="Adrien HERMINE" userId="92c0cc7f2cb80fa2" providerId="LiveId" clId="{4C0038A3-5A71-4839-A96B-F7847D5DB594}" dt="2022-02-15T15:45:38.396" v="532" actId="1362"/>
          <ac:picMkLst>
            <pc:docMk/>
            <pc:sldMk cId="1219480477" sldId="274"/>
            <ac:picMk id="4" creationId="{2ACBC7FE-C49D-4878-BAFF-E17EB9EC9D3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902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841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646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001386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65216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83054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6604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64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01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58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80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869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711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37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60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5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46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1227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file:///C:\Users\Matick\Downloads\DW%20P2%20-%20Ressources%20Booki%20FR\Desktop%20-%201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5063" y="1585992"/>
            <a:ext cx="6253317" cy="3686015"/>
          </a:xfrm>
        </p:spPr>
        <p:txBody>
          <a:bodyPr>
            <a:no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Raleway Medium" pitchFamily="2" charset="0"/>
              </a:rPr>
              <a:t>Intégration des maquettes de design en HTML / CSS</a:t>
            </a:r>
            <a:endParaRPr lang="en-US" sz="4800" b="1" dirty="0">
              <a:solidFill>
                <a:schemeClr val="bg1"/>
              </a:solidFill>
              <a:latin typeface="Raleway Medium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1053" y="6109753"/>
            <a:ext cx="2821773" cy="467216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Raleway Medium" pitchFamily="2" charset="0"/>
              </a:rPr>
              <a:t>ADRIEN HERMINE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4563972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FD6CBE-A743-4B26-A425-8D57145DF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02" y="423842"/>
            <a:ext cx="2862823" cy="134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E05A-75DE-48DC-A3A3-389B2310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68559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>
                <a:latin typeface="Raleway Medium" pitchFamily="2" charset="0"/>
              </a:rPr>
              <a:t>Code html/CSS du </a:t>
            </a:r>
            <a:r>
              <a:rPr lang="fr-FR" sz="4000" b="1" dirty="0" err="1">
                <a:latin typeface="Raleway Medium" pitchFamily="2" charset="0"/>
              </a:rPr>
              <a:t>footer</a:t>
            </a:r>
            <a:r>
              <a:rPr lang="fr-FR" sz="4000" b="1" dirty="0">
                <a:latin typeface="Raleway Medium" pitchFamily="2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375165-7C8D-41C0-8065-7C0A73476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391" y="94215"/>
            <a:ext cx="1170533" cy="548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BA3581-DC95-4D52-9CD2-1A3E8A648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3" y="1991566"/>
            <a:ext cx="5370416" cy="44270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48027B-C503-4E42-9C66-5289C98F4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91566"/>
            <a:ext cx="2446192" cy="44270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C2F774-39AE-4FEB-A976-94A74C76A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154" y="2995125"/>
            <a:ext cx="2888503" cy="204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1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8DF67-6666-4A76-818E-82BFB1FEE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12" y="318005"/>
            <a:ext cx="7889336" cy="1159324"/>
          </a:xfrm>
        </p:spPr>
        <p:txBody>
          <a:bodyPr/>
          <a:lstStyle/>
          <a:p>
            <a:r>
              <a:rPr lang="fr-FR" b="1" dirty="0">
                <a:latin typeface="Raleway Medium" pitchFamily="2" charset="0"/>
              </a:rPr>
              <a:t>Spécificités générales du site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0EBF9F-3E0F-4066-B385-3C2C5A0EC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50" y="3170490"/>
            <a:ext cx="8534400" cy="1726612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96397A-5969-4694-9458-AB5EA7E91258}"/>
              </a:ext>
            </a:extLst>
          </p:cNvPr>
          <p:cNvCxnSpPr>
            <a:cxnSpLocks/>
          </p:cNvCxnSpPr>
          <p:nvPr/>
        </p:nvCxnSpPr>
        <p:spPr>
          <a:xfrm>
            <a:off x="4640550" y="4754489"/>
            <a:ext cx="494951" cy="536896"/>
          </a:xfrm>
          <a:prstGeom prst="straightConnector1">
            <a:avLst/>
          </a:prstGeom>
          <a:ln w="5715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F7EA0F9-13BE-4BB3-B89F-693823890DA4}"/>
              </a:ext>
            </a:extLst>
          </p:cNvPr>
          <p:cNvSpPr/>
          <p:nvPr/>
        </p:nvSpPr>
        <p:spPr>
          <a:xfrm>
            <a:off x="7197283" y="3948268"/>
            <a:ext cx="310393" cy="293615"/>
          </a:xfrm>
          <a:prstGeom prst="rightBrace">
            <a:avLst/>
          </a:prstGeom>
          <a:noFill/>
          <a:ln w="381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2BC3DB-8662-47D7-A149-0BF86B4696B3}"/>
              </a:ext>
            </a:extLst>
          </p:cNvPr>
          <p:cNvCxnSpPr>
            <a:cxnSpLocks/>
          </p:cNvCxnSpPr>
          <p:nvPr/>
        </p:nvCxnSpPr>
        <p:spPr>
          <a:xfrm flipV="1">
            <a:off x="7465731" y="4095075"/>
            <a:ext cx="1768745" cy="4195"/>
          </a:xfrm>
          <a:prstGeom prst="straightConnector1">
            <a:avLst/>
          </a:prstGeom>
          <a:ln w="5715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0F9D10-01EF-444F-8ACF-249ACC1AF399}"/>
              </a:ext>
            </a:extLst>
          </p:cNvPr>
          <p:cNvCxnSpPr/>
          <p:nvPr/>
        </p:nvCxnSpPr>
        <p:spPr>
          <a:xfrm>
            <a:off x="7197283" y="4645432"/>
            <a:ext cx="653453" cy="645953"/>
          </a:xfrm>
          <a:prstGeom prst="straightConnector1">
            <a:avLst/>
          </a:prstGeom>
          <a:ln w="5715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1E27CF4-8582-4A3F-AA12-5037DF1F2935}"/>
              </a:ext>
            </a:extLst>
          </p:cNvPr>
          <p:cNvSpPr txBox="1"/>
          <p:nvPr/>
        </p:nvSpPr>
        <p:spPr>
          <a:xfrm>
            <a:off x="4201715" y="5291385"/>
            <a:ext cx="2042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Raleway Medium" pitchFamily="2" charset="0"/>
              </a:rPr>
              <a:t>(10) Chemin d’accès des </a:t>
            </a:r>
            <a:r>
              <a:rPr lang="fr-FR" dirty="0" err="1">
                <a:latin typeface="Raleway Medium" pitchFamily="2" charset="0"/>
              </a:rPr>
              <a:t>icons</a:t>
            </a:r>
            <a:r>
              <a:rPr lang="fr-FR" dirty="0">
                <a:latin typeface="Raleway Medium" pitchFamily="2" charset="0"/>
              </a:rPr>
              <a:t> sur </a:t>
            </a:r>
            <a:r>
              <a:rPr lang="fr-FR" dirty="0" err="1">
                <a:latin typeface="Raleway Medium" pitchFamily="2" charset="0"/>
              </a:rPr>
              <a:t>fontawesome</a:t>
            </a:r>
            <a:endParaRPr lang="fr-FR" dirty="0">
              <a:latin typeface="Raleway Medium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EEB621-D411-4AAA-A0F7-A06E4CCB3A08}"/>
              </a:ext>
            </a:extLst>
          </p:cNvPr>
          <p:cNvSpPr txBox="1"/>
          <p:nvPr/>
        </p:nvSpPr>
        <p:spPr>
          <a:xfrm>
            <a:off x="9234476" y="3910409"/>
            <a:ext cx="205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Raleway Medium" pitchFamily="2" charset="0"/>
              </a:rPr>
              <a:t>(6-7)Fichiers CSS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67E09B-5E66-46E4-92E6-9764838E6571}"/>
              </a:ext>
            </a:extLst>
          </p:cNvPr>
          <p:cNvSpPr txBox="1"/>
          <p:nvPr/>
        </p:nvSpPr>
        <p:spPr>
          <a:xfrm>
            <a:off x="7100379" y="5339667"/>
            <a:ext cx="2354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Raleway Medium" pitchFamily="2" charset="0"/>
              </a:rPr>
              <a:t>(9) Chemin d’accès externe de la police </a:t>
            </a:r>
            <a:r>
              <a:rPr lang="fr-FR" dirty="0" err="1">
                <a:latin typeface="Raleway Medium" pitchFamily="2" charset="0"/>
              </a:rPr>
              <a:t>Raleway</a:t>
            </a:r>
            <a:endParaRPr lang="fr-FR" dirty="0">
              <a:latin typeface="Raleway Medium" pitchFamily="2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087A916-F0AE-4707-93D7-5F99EDC553E1}"/>
              </a:ext>
            </a:extLst>
          </p:cNvPr>
          <p:cNvCxnSpPr/>
          <p:nvPr/>
        </p:nvCxnSpPr>
        <p:spPr>
          <a:xfrm flipV="1">
            <a:off x="2674834" y="2845750"/>
            <a:ext cx="863125" cy="837487"/>
          </a:xfrm>
          <a:prstGeom prst="straightConnector1">
            <a:avLst/>
          </a:prstGeom>
          <a:ln w="5715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735B264-8884-471E-8F94-4E0E3F9A674E}"/>
              </a:ext>
            </a:extLst>
          </p:cNvPr>
          <p:cNvSpPr txBox="1"/>
          <p:nvPr/>
        </p:nvSpPr>
        <p:spPr>
          <a:xfrm>
            <a:off x="2948299" y="2219354"/>
            <a:ext cx="1820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Raleway Medium" pitchFamily="2" charset="0"/>
              </a:rPr>
              <a:t>(4) Encodage des caractères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101FDC-4412-4646-B1EF-183F9690B9DF}"/>
              </a:ext>
            </a:extLst>
          </p:cNvPr>
          <p:cNvCxnSpPr/>
          <p:nvPr/>
        </p:nvCxnSpPr>
        <p:spPr>
          <a:xfrm flipV="1">
            <a:off x="5310231" y="3011648"/>
            <a:ext cx="785769" cy="763398"/>
          </a:xfrm>
          <a:prstGeom prst="straightConnector1">
            <a:avLst/>
          </a:prstGeom>
          <a:ln w="5715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B693F65-7528-4B24-A338-0F0D992466D0}"/>
              </a:ext>
            </a:extLst>
          </p:cNvPr>
          <p:cNvSpPr txBox="1"/>
          <p:nvPr/>
        </p:nvSpPr>
        <p:spPr>
          <a:xfrm>
            <a:off x="5967599" y="2599384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Raleway Medium" pitchFamily="2" charset="0"/>
              </a:rPr>
              <a:t>(5) </a:t>
            </a:r>
            <a:r>
              <a:rPr lang="fr-FR" dirty="0" err="1">
                <a:latin typeface="Raleway Medium" pitchFamily="2" charset="0"/>
              </a:rPr>
              <a:t>Viewport</a:t>
            </a:r>
            <a:r>
              <a:rPr lang="fr-FR" dirty="0">
                <a:latin typeface="Raleway Medium" pitchFamily="2" charset="0"/>
              </a:rPr>
              <a:t> de 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2ADFD3-9164-49D0-9BEC-B0C943790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8994" y="43661"/>
            <a:ext cx="117053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17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2EAC-E808-4FB1-8600-A984B2462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443839"/>
            <a:ext cx="7964839" cy="1507067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Raleway" pitchFamily="2" charset="0"/>
              </a:rPr>
              <a:t>Pourquoi avoir séparé les différente page de codes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84338-F59A-4809-9ECC-9459CB5F4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2493823"/>
            <a:ext cx="9852360" cy="31731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Réactivité à l’affichage du site web (page plus légère)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2400" dirty="0">
              <a:solidFill>
                <a:schemeClr val="bg1"/>
              </a:solidFill>
              <a:latin typeface="Raleway Medium" pitchFamily="2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Lecture du code simplifié (moins chargé)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2400" dirty="0">
              <a:solidFill>
                <a:schemeClr val="bg1"/>
              </a:solidFill>
              <a:latin typeface="Raleway Medium" pitchFamily="2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Modification/débogage du site facilité (sur une page de code</a:t>
            </a:r>
            <a:r>
              <a:rPr lang="fr-FR" sz="2400" b="1" dirty="0">
                <a:solidFill>
                  <a:schemeClr val="bg1"/>
                </a:solidFill>
                <a:latin typeface="Raleway Medium" pitchFamily="2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51B99-1AA0-42FC-B229-81B287F6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245" y="59119"/>
            <a:ext cx="117053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53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0E8D-B039-4F63-A98D-4DA34A16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96" y="476206"/>
            <a:ext cx="7834639" cy="1507067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Raleway Medium" pitchFamily="2" charset="0"/>
              </a:rPr>
              <a:t>Les Principales difficultés rencontrées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24CE6-CDA4-483E-A665-61F16D544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96" y="2177069"/>
            <a:ext cx="3961493" cy="42047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Raleway Medium" pitchFamily="2" charset="0"/>
              </a:rPr>
              <a:t>La réalisations des </a:t>
            </a:r>
            <a:r>
              <a:rPr lang="fr-FR" dirty="0" err="1">
                <a:solidFill>
                  <a:schemeClr val="bg1">
                    <a:lumMod val="95000"/>
                    <a:lumOff val="5000"/>
                  </a:schemeClr>
                </a:solidFill>
                <a:latin typeface="Raleway Medium" pitchFamily="2" charset="0"/>
              </a:rPr>
              <a:t>cards</a:t>
            </a: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Raleway Medium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Raleway Medium" pitchFamily="2" charset="0"/>
              </a:rPr>
              <a:t>La mise en place de la mosaïque de photos dans la partie « Activités »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Raleway Medium" pitchFamily="2" charset="0"/>
              </a:rPr>
              <a:t>La compréhension du fonctionnement en cascade, de la spécificité </a:t>
            </a:r>
            <a:r>
              <a:rPr lang="fr-FR" dirty="0" err="1">
                <a:solidFill>
                  <a:schemeClr val="bg1">
                    <a:lumMod val="95000"/>
                    <a:lumOff val="5000"/>
                  </a:schemeClr>
                </a:solidFill>
                <a:latin typeface="Raleway Medium" pitchFamily="2" charset="0"/>
              </a:rPr>
              <a:t>css</a:t>
            </a: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  <a:latin typeface="Raleway Medium" pitchFamily="2" charset="0"/>
              </a:rPr>
              <a:t> et des </a:t>
            </a:r>
            <a:r>
              <a:rPr lang="fr-FR" dirty="0" err="1">
                <a:solidFill>
                  <a:schemeClr val="bg1">
                    <a:lumMod val="95000"/>
                    <a:lumOff val="5000"/>
                  </a:schemeClr>
                </a:solidFill>
                <a:latin typeface="Raleway Medium" pitchFamily="2" charset="0"/>
              </a:rPr>
              <a:t>childs</a:t>
            </a:r>
            <a:endParaRPr lang="fr-FR" dirty="0">
              <a:solidFill>
                <a:schemeClr val="bg1">
                  <a:lumMod val="95000"/>
                  <a:lumOff val="5000"/>
                </a:schemeClr>
              </a:solidFill>
              <a:latin typeface="Raleway Medium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94E9DF-4E1A-4AD1-B53A-40CA7187F857}"/>
              </a:ext>
            </a:extLst>
          </p:cNvPr>
          <p:cNvCxnSpPr>
            <a:cxnSpLocks/>
          </p:cNvCxnSpPr>
          <p:nvPr/>
        </p:nvCxnSpPr>
        <p:spPr>
          <a:xfrm flipV="1">
            <a:off x="4536215" y="4362867"/>
            <a:ext cx="2400366" cy="819960"/>
          </a:xfrm>
          <a:prstGeom prst="straightConnector1">
            <a:avLst/>
          </a:prstGeom>
          <a:ln w="76200">
            <a:solidFill>
              <a:schemeClr val="bg1">
                <a:lumMod val="95000"/>
                <a:lumOff val="5000"/>
                <a:alpha val="6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2ED19F6-DE26-49A1-A014-6E12DFB68A5A}"/>
              </a:ext>
            </a:extLst>
          </p:cNvPr>
          <p:cNvSpPr txBox="1"/>
          <p:nvPr/>
        </p:nvSpPr>
        <p:spPr>
          <a:xfrm>
            <a:off x="7122253" y="3208705"/>
            <a:ext cx="4135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Raleway" pitchFamily="2" charset="0"/>
              </a:rPr>
              <a:t>En cascade : c’est la dernière règle déclarée qui est utilisée pour la mise en forme.</a:t>
            </a:r>
          </a:p>
          <a:p>
            <a:endParaRPr lang="fr-FR" dirty="0">
              <a:latin typeface="Raleway" pitchFamily="2" charset="0"/>
            </a:endParaRPr>
          </a:p>
          <a:p>
            <a:r>
              <a:rPr lang="fr-FR" dirty="0">
                <a:latin typeface="Raleway" pitchFamily="2" charset="0"/>
              </a:rPr>
              <a:t>En spécificités : hiérarchisation des balises en cas de conflit, plus une règle est spécifique, plus elle est importante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D7F499-C449-4EDA-829E-358533BE8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026" y="67507"/>
            <a:ext cx="117053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76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EBFC-BAEE-4809-9756-EC732426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02" y="313095"/>
            <a:ext cx="6052490" cy="1439483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Raleway Medium" pitchFamily="2" charset="0"/>
              </a:rPr>
              <a:t>Vérification du CODE Html/</a:t>
            </a:r>
            <a:r>
              <a:rPr lang="fr-FR" sz="4000" b="1" dirty="0" err="1">
                <a:latin typeface="Raleway Medium" pitchFamily="2" charset="0"/>
              </a:rPr>
              <a:t>Css</a:t>
            </a:r>
            <a:r>
              <a:rPr lang="fr-FR" sz="4000" b="1" dirty="0">
                <a:latin typeface="Raleway Medium" pitchFamily="2" charset="0"/>
              </a:rPr>
              <a:t> par W3C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903B57-27CB-427C-8000-97E0E951E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922" y="3958508"/>
            <a:ext cx="4341045" cy="2586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75A1E1-D420-4532-948C-7758438EC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386" y="313095"/>
            <a:ext cx="4066312" cy="3075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03DBB7-AB6E-43CD-B938-DDB476AE5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386" y="3956717"/>
            <a:ext cx="4066390" cy="2588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8F744B-FE6C-4561-9C1C-35E647F56816}"/>
              </a:ext>
            </a:extLst>
          </p:cNvPr>
          <p:cNvSpPr txBox="1"/>
          <p:nvPr/>
        </p:nvSpPr>
        <p:spPr>
          <a:xfrm>
            <a:off x="376302" y="1752578"/>
            <a:ext cx="60524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Raleway Medium" pitchFamily="2" charset="0"/>
              </a:rPr>
              <a:t>Cette étape assure que les différentes pages de codes sont construites correctement et assure que les normes fixé par W3C (organisme de normalisation du web) sont respectées. </a:t>
            </a:r>
          </a:p>
          <a:p>
            <a:r>
              <a:rPr lang="fr-FR" dirty="0">
                <a:solidFill>
                  <a:schemeClr val="bg1"/>
                </a:solidFill>
                <a:latin typeface="Raleway Medium" pitchFamily="2" charset="0"/>
              </a:rPr>
              <a:t>Cette étape assure que les pages HTML/CSS  rentre dans la sémantique du web (que l’on parle le même langage).</a:t>
            </a:r>
          </a:p>
        </p:txBody>
      </p:sp>
    </p:spTree>
    <p:extLst>
      <p:ext uri="{BB962C8B-B14F-4D97-AF65-F5344CB8AC3E}">
        <p14:creationId xmlns:p14="http://schemas.microsoft.com/office/powerpoint/2010/main" val="1874791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E73BC-47ED-447C-B4E2-B7F007D54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30697"/>
            <a:ext cx="8534400" cy="1507067"/>
          </a:xfrm>
        </p:spPr>
        <p:txBody>
          <a:bodyPr/>
          <a:lstStyle/>
          <a:p>
            <a:pPr algn="ctr"/>
            <a:r>
              <a:rPr lang="fr-FR" b="1" dirty="0">
                <a:latin typeface="Raleway Medium" pitchFamily="2" charset="0"/>
              </a:rPr>
              <a:t>Questions/Réponses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5C5D03-8495-40D0-83D0-0267DC3A6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162" y="1795244"/>
            <a:ext cx="8534400" cy="483205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bg1"/>
                </a:solidFill>
                <a:latin typeface="Raleway Medium" pitchFamily="2" charset="0"/>
              </a:rPr>
              <a:t>Qu’est-ce que le Web sémantique ?</a:t>
            </a:r>
          </a:p>
          <a:p>
            <a:pPr>
              <a:buFont typeface="Wingdings" panose="05000000000000000000" pitchFamily="2" charset="2"/>
              <a:buChar char="q"/>
            </a:pPr>
            <a:endParaRPr lang="fr-FR" dirty="0">
              <a:solidFill>
                <a:schemeClr val="bg1"/>
              </a:solidFill>
              <a:latin typeface="Raleway Medium" pitchFamily="2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bg1"/>
                </a:solidFill>
                <a:latin typeface="Raleway Medium" pitchFamily="2" charset="0"/>
              </a:rPr>
              <a:t>Pourquoi est-il important de passer son code par des validateurs ?</a:t>
            </a:r>
          </a:p>
          <a:p>
            <a:pPr>
              <a:buFont typeface="Wingdings" panose="05000000000000000000" pitchFamily="2" charset="2"/>
              <a:buChar char="q"/>
            </a:pPr>
            <a:endParaRPr lang="fr-FR" dirty="0">
              <a:solidFill>
                <a:schemeClr val="bg1"/>
              </a:solidFill>
              <a:latin typeface="Raleway Medium" pitchFamily="2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bg1"/>
                </a:solidFill>
                <a:latin typeface="Raleway Medium" pitchFamily="2" charset="0"/>
              </a:rPr>
              <a:t>Qu’est-ce que la spécificité en CSS ?</a:t>
            </a:r>
          </a:p>
          <a:p>
            <a:pPr>
              <a:buFont typeface="Wingdings" panose="05000000000000000000" pitchFamily="2" charset="2"/>
              <a:buChar char="q"/>
            </a:pPr>
            <a:endParaRPr lang="fr-FR" dirty="0">
              <a:solidFill>
                <a:schemeClr val="bg1"/>
              </a:solidFill>
              <a:latin typeface="Raleway Medium" pitchFamily="2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bg1"/>
                </a:solidFill>
                <a:latin typeface="Raleway Medium" pitchFamily="2" charset="0"/>
              </a:rPr>
              <a:t>Comment avez-vous étudié et découpé la maquette ?</a:t>
            </a:r>
          </a:p>
          <a:p>
            <a:pPr>
              <a:buFont typeface="Wingdings" panose="05000000000000000000" pitchFamily="2" charset="2"/>
              <a:buChar char="q"/>
            </a:pPr>
            <a:endParaRPr lang="fr-FR" dirty="0">
              <a:solidFill>
                <a:schemeClr val="bg1"/>
              </a:solidFill>
              <a:latin typeface="Raleway Medium" pitchFamily="2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bg1"/>
                </a:solidFill>
                <a:latin typeface="Raleway Medium" pitchFamily="2" charset="0"/>
              </a:rPr>
              <a:t>Qu’est-ce que le comportement en cascade du CSS ?</a:t>
            </a:r>
          </a:p>
          <a:p>
            <a:pPr>
              <a:buFont typeface="Wingdings" panose="05000000000000000000" pitchFamily="2" charset="2"/>
              <a:buChar char="q"/>
            </a:pPr>
            <a:endParaRPr lang="fr-FR" dirty="0">
              <a:solidFill>
                <a:schemeClr val="bg1"/>
              </a:solidFill>
              <a:latin typeface="Raleway Medium" pitchFamily="2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bg1"/>
                </a:solidFill>
                <a:latin typeface="Raleway Medium" pitchFamily="2" charset="0"/>
              </a:rPr>
              <a:t>Pourquoi est-il important de séparer le HTML du CSS ?</a:t>
            </a:r>
          </a:p>
          <a:p>
            <a:pPr>
              <a:buFont typeface="Wingdings" panose="05000000000000000000" pitchFamily="2" charset="2"/>
              <a:buChar char="q"/>
            </a:pPr>
            <a:endParaRPr lang="fr-FR" dirty="0">
              <a:solidFill>
                <a:schemeClr val="bg1"/>
              </a:solidFill>
              <a:latin typeface="Raleway Medium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EB885-72EC-4917-BF25-A03AC10CE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468" y="67508"/>
            <a:ext cx="117053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31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CBC7FE-C49D-4878-BAFF-E17EB9EC9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787" y="2982286"/>
            <a:ext cx="1905975" cy="89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8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7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3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30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15" tmFilter="0, 0; 0.125,0.2665; 0.25,0.4; 0.375,0.465; 0.5,0.5;  0.625,0.535; 0.75,0.6; 0.875,0.7335; 1,1">
                                          <p:stCondLst>
                                            <p:cond delay="16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5" tmFilter="0, 0; 0.125,0.2665; 0.25,0.4; 0.375,0.465; 0.5,0.5;  0.625,0.535; 0.75,0.6; 0.875,0.7335; 1,1">
                                          <p:stCondLst>
                                            <p:cond delay="20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3">
                                          <p:stCondLst>
                                            <p:cond delay="8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07" decel="50000">
                                          <p:stCondLst>
                                            <p:cond delay="84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3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07" decel="50000">
                                          <p:stCondLst>
                                            <p:cond delay="167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3">
                                          <p:stCondLst>
                                            <p:cond delay="205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07" decel="50000">
                                          <p:stCondLst>
                                            <p:cond delay="208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3">
                                          <p:stCondLst>
                                            <p:cond delay="226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07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3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E687-5053-4083-8417-BCFA6F07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762" y="2356754"/>
            <a:ext cx="4628584" cy="1233506"/>
          </a:xfrm>
        </p:spPr>
        <p:txBody>
          <a:bodyPr/>
          <a:lstStyle/>
          <a:p>
            <a:r>
              <a:rPr lang="fr-FR" dirty="0">
                <a:latin typeface="Raleway Medium" pitchFamily="2" charset="0"/>
              </a:rPr>
              <a:t>Version Desktop et mobile </a:t>
            </a:r>
          </a:p>
        </p:txBody>
      </p:sp>
      <p:pic>
        <p:nvPicPr>
          <p:cNvPr id="5" name="Content Placeholder 4">
            <a:hlinkClick r:id="rId2" action="ppaction://hlinkfile"/>
            <a:extLst>
              <a:ext uri="{FF2B5EF4-FFF2-40B4-BE49-F238E27FC236}">
                <a16:creationId xmlns:a16="http://schemas.microsoft.com/office/drawing/2014/main" id="{6170B86C-E049-4936-8913-0B6DCDBB3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54" y="286603"/>
            <a:ext cx="4429914" cy="5795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FA441-EE97-40AE-9FEB-B2DF88BD9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227" y="291268"/>
            <a:ext cx="484773" cy="5881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AC10E7-51B3-43DE-9EF5-86289032DF9F}"/>
              </a:ext>
            </a:extLst>
          </p:cNvPr>
          <p:cNvSpPr txBox="1"/>
          <p:nvPr/>
        </p:nvSpPr>
        <p:spPr>
          <a:xfrm>
            <a:off x="6837762" y="3429000"/>
            <a:ext cx="365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Raleway Medium" pitchFamily="2" charset="0"/>
              </a:rPr>
              <a:t>Design réalisé par Loïc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2E746E-6FA0-4422-8A0E-241F2E630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7565" y="94948"/>
            <a:ext cx="1172362" cy="5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1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49DD-D1FE-4EEA-8027-840CC680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49" y="382556"/>
            <a:ext cx="8534400" cy="1507067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Raleway Medium" pitchFamily="2" charset="0"/>
              </a:rPr>
              <a:t>Rappel des spécifications fonctionnelles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5FF5E-A51C-4AE2-AF52-6381D8447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0" y="1931436"/>
            <a:ext cx="10814179" cy="45440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Le champ de recherche / de saisie à dans un formulaire et valide auprès du W3C;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Cartes « Hébergement » et « Activité » cliquable dans son intégralité utilisation de l’attribut `href=”#”` temporairement;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Ajout d’une animation « :</a:t>
            </a:r>
            <a:r>
              <a:rPr lang="fr-FR" sz="2400" dirty="0" err="1">
                <a:solidFill>
                  <a:schemeClr val="bg1"/>
                </a:solidFill>
                <a:latin typeface="Raleway Medium" pitchFamily="2" charset="0"/>
              </a:rPr>
              <a:t>hover</a:t>
            </a: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 » pour la partie filtre;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Ajout d’ancres sur “Hébergements” et “Activités”, situés dans l’en-tête mener respectivement vers la section.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35B376-EDF2-4DE9-BEEA-391DC46A4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084" y="108212"/>
            <a:ext cx="117053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0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49DD-D1FE-4EEA-8027-840CC680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49" y="382556"/>
            <a:ext cx="8534400" cy="1507067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Raleway Medium" pitchFamily="2" charset="0"/>
              </a:rPr>
              <a:t>Rappel des spécifications Techniques 1/2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5FF5E-A51C-4AE2-AF52-6381D8447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3" y="1889623"/>
            <a:ext cx="11300927" cy="470712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Deux maquettes à réaliser : Desktop et Mobile;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Desktop first;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Adapté au format tablette;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Les </a:t>
            </a:r>
            <a:r>
              <a:rPr lang="fr-FR" sz="2400" dirty="0" err="1">
                <a:solidFill>
                  <a:schemeClr val="bg1"/>
                </a:solidFill>
                <a:latin typeface="Raleway Medium" pitchFamily="2" charset="0"/>
              </a:rPr>
              <a:t>Breakpoints</a:t>
            </a: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 à 992 px en Desktop et 768 px pour les tablettes 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Site Web responsive avec l’utilisation des Media </a:t>
            </a:r>
            <a:r>
              <a:rPr lang="fr-FR" sz="2400" dirty="0" err="1">
                <a:solidFill>
                  <a:schemeClr val="bg1"/>
                </a:solidFill>
                <a:latin typeface="Raleway Medium" pitchFamily="2" charset="0"/>
              </a:rPr>
              <a:t>Queries</a:t>
            </a: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Utilisation de « Font </a:t>
            </a:r>
            <a:r>
              <a:rPr lang="fr-FR" sz="2400" dirty="0" err="1">
                <a:solidFill>
                  <a:schemeClr val="bg1"/>
                </a:solidFill>
                <a:latin typeface="Raleway Medium" pitchFamily="2" charset="0"/>
              </a:rPr>
              <a:t>Awesome</a:t>
            </a: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 » pour l’intégration d’icones;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Couleur de la charte Graphique : le bleu (#0065FC), bleu clair (#DEEBFF) et le gris (#F2F2F2);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1F46C-599B-4230-8769-BAC0BAE2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03" y="108212"/>
            <a:ext cx="117053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31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49DD-D1FE-4EEA-8027-840CC680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49" y="382556"/>
            <a:ext cx="8534400" cy="1507067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Raleway Medium" pitchFamily="2" charset="0"/>
              </a:rPr>
              <a:t>Rappel des spécifications Techniques 2/2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5FF5E-A51C-4AE2-AF52-6381D8447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3" y="1889623"/>
            <a:ext cx="11300927" cy="47071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Police du site </a:t>
            </a:r>
            <a:r>
              <a:rPr lang="fr-FR" sz="2400" dirty="0" err="1">
                <a:solidFill>
                  <a:schemeClr val="bg1"/>
                </a:solidFill>
                <a:latin typeface="Raleway Medium" pitchFamily="2" charset="0"/>
              </a:rPr>
              <a:t>Raleway</a:t>
            </a: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Utilisation des pixels et des pourcentages;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Favoriser  « </a:t>
            </a:r>
            <a:r>
              <a:rPr lang="fr-FR" sz="2400" dirty="0" err="1">
                <a:solidFill>
                  <a:schemeClr val="bg1"/>
                </a:solidFill>
                <a:latin typeface="Raleway Medium" pitchFamily="2" charset="0"/>
              </a:rPr>
              <a:t>Flexbox</a:t>
            </a: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 » à « </a:t>
            </a:r>
            <a:r>
              <a:rPr lang="fr-FR" sz="2400" dirty="0" err="1">
                <a:solidFill>
                  <a:schemeClr val="bg1"/>
                </a:solidFill>
                <a:latin typeface="Raleway Medium" pitchFamily="2" charset="0"/>
              </a:rPr>
              <a:t>Grid</a:t>
            </a: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 »;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Ne pas utiliser de </a:t>
            </a:r>
            <a:r>
              <a:rPr lang="fr-FR" sz="2400" dirty="0" err="1">
                <a:solidFill>
                  <a:schemeClr val="bg1"/>
                </a:solidFill>
                <a:latin typeface="Raleway Medium" pitchFamily="2" charset="0"/>
              </a:rPr>
              <a:t>framework</a:t>
            </a: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 CSS et utilisation de balises sémantiques;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Code validé en HTML et CSS sur « W3C </a:t>
            </a:r>
            <a:r>
              <a:rPr lang="fr-FR" sz="2400" dirty="0" err="1">
                <a:solidFill>
                  <a:schemeClr val="bg1"/>
                </a:solidFill>
                <a:latin typeface="Raleway Medium" pitchFamily="2" charset="0"/>
              </a:rPr>
              <a:t>validator</a:t>
            </a: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 »;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/>
                </a:solidFill>
                <a:latin typeface="Raleway Medium" pitchFamily="2" charset="0"/>
              </a:rPr>
              <a:t>Compatible sur les navigateurs « Mozilla » et « Chrome ».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81D0D-8477-48C5-AF85-0022FF798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084" y="108212"/>
            <a:ext cx="117053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49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55F2-85AC-4A9F-9EEE-41EDE195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3521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>
                <a:latin typeface="Raleway Medium" pitchFamily="2" charset="0"/>
              </a:rPr>
              <a:t>Découpe du header et du « sous-header »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891C02-A62D-4A92-800C-A1AEEF89B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0" y="2407648"/>
            <a:ext cx="11832380" cy="3393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FA42D7-DA6E-4D7F-B40F-CD5EB372C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6382" y="60866"/>
            <a:ext cx="117053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66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1BE-9E79-4885-9E6D-72ADC681E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67781"/>
            <a:ext cx="8534400" cy="1511558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>
                <a:latin typeface="Raleway Medium" pitchFamily="2" charset="0"/>
              </a:rPr>
              <a:t>Découpe de la partie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AE60F9-1F88-4A90-AEC7-9E2B75E49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1" y="1579339"/>
            <a:ext cx="10027298" cy="4997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80E3B7-3E3A-492D-BE6E-4778E860A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6382" y="67781"/>
            <a:ext cx="117053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13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71165-84D4-43A8-B33A-5A43FC62B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>
                <a:latin typeface="Raleway Medium" pitchFamily="2" charset="0"/>
              </a:rPr>
              <a:t>Découpe de la partie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63B65B-0AE1-4E72-A04D-6AC7CD1FC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3" y="1600718"/>
            <a:ext cx="11760374" cy="4818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33BEB1-6DF3-4B67-AE37-5AA043059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8283" y="65315"/>
            <a:ext cx="117053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88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C809-A89D-4BDA-BD51-167A35A1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53871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>
                <a:latin typeface="Raleway Medium" pitchFamily="2" charset="0"/>
              </a:rPr>
              <a:t>Découpe du </a:t>
            </a:r>
            <a:r>
              <a:rPr lang="fr-FR" sz="4000" b="1" dirty="0" err="1">
                <a:latin typeface="Raleway Medium" pitchFamily="2" charset="0"/>
              </a:rPr>
              <a:t>footer</a:t>
            </a:r>
            <a:endParaRPr lang="fr-FR" sz="4000" b="1" dirty="0">
              <a:latin typeface="Raleway Medium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FD52DF-7B72-44D6-8898-08CDAC823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9" y="2412638"/>
            <a:ext cx="11571202" cy="2032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B035EE-9468-4392-AB6D-43556941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334" y="79527"/>
            <a:ext cx="117053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65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6569</TotalTime>
  <Words>528</Words>
  <Application>Microsoft Office PowerPoint</Application>
  <PresentationFormat>Widescreen</PresentationFormat>
  <Paragraphs>63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Century Gothic</vt:lpstr>
      <vt:lpstr>Raleway</vt:lpstr>
      <vt:lpstr>Raleway Medium</vt:lpstr>
      <vt:lpstr>Wingdings</vt:lpstr>
      <vt:lpstr>Wingdings 3</vt:lpstr>
      <vt:lpstr>Slice</vt:lpstr>
      <vt:lpstr>Intégration des maquettes de design en HTML / CSS</vt:lpstr>
      <vt:lpstr>Version Desktop et mobile </vt:lpstr>
      <vt:lpstr>Rappel des spécifications fonctionnelles :</vt:lpstr>
      <vt:lpstr>Rappel des spécifications Techniques 1/2 :</vt:lpstr>
      <vt:lpstr>Rappel des spécifications Techniques 2/2 :</vt:lpstr>
      <vt:lpstr>Découpe du header et du « sous-header »</vt:lpstr>
      <vt:lpstr>Découpe de la partie 1</vt:lpstr>
      <vt:lpstr>Découpe de la partie 2</vt:lpstr>
      <vt:lpstr>Découpe du footer</vt:lpstr>
      <vt:lpstr>Code html/CSS du footer </vt:lpstr>
      <vt:lpstr>Spécificités générales du site </vt:lpstr>
      <vt:lpstr>Pourquoi avoir séparé les différente page de codes ? </vt:lpstr>
      <vt:lpstr>Les Principales difficultés rencontrées</vt:lpstr>
      <vt:lpstr>Vérification du CODE Html/Css par W3C</vt:lpstr>
      <vt:lpstr>Questions/Réponses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Intégration des maquettes de design en HTML / CSS</dc:title>
  <dc:creator>Adrien HERMINE</dc:creator>
  <cp:lastModifiedBy>Adrien HERMINE</cp:lastModifiedBy>
  <cp:revision>14</cp:revision>
  <dcterms:created xsi:type="dcterms:W3CDTF">2022-02-07T12:22:52Z</dcterms:created>
  <dcterms:modified xsi:type="dcterms:W3CDTF">2022-02-15T15:49:10Z</dcterms:modified>
</cp:coreProperties>
</file>